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8"/>
  </p:notesMasterIdLst>
  <p:sldIdLst>
    <p:sldId id="256" r:id="rId2"/>
    <p:sldId id="258" r:id="rId3"/>
    <p:sldId id="266" r:id="rId4"/>
    <p:sldId id="265" r:id="rId5"/>
    <p:sldId id="268" r:id="rId6"/>
    <p:sldId id="267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8"/>
    <p:restoredTop sz="94660"/>
  </p:normalViewPr>
  <p:slideViewPr>
    <p:cSldViewPr>
      <p:cViewPr varScale="1">
        <p:scale>
          <a:sx n="100" d="100"/>
          <a:sy n="100" d="100"/>
        </p:scale>
        <p:origin x="57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6731B-C285-434E-91D5-3F48816600AB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AA5503-0C97-D045-B0D2-BEFF299DB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20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B4B45D1-93A5-4A59-A5EE-B733116B9EF3}" type="datetimeFigureOut">
              <a:rPr lang="en-GB" smtClean="0"/>
              <a:t>15/10/2016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811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15/10/2016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902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15/10/2016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584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15/10/2016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643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15/10/2016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789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15/10/2016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967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15/10/2016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942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4B4B45D1-93A5-4A59-A5EE-B733116B9EF3}" type="datetimeFigureOut">
              <a:rPr lang="en-GB" smtClean="0"/>
              <a:t>15/10/2016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135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15/10/2016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09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15/10/2016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60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15/10/2016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73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15/10/2016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22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15/10/2016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76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15/10/2016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77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15/10/2016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83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15/10/2016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204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15/10/2016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52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4B4B45D1-93A5-4A59-A5EE-B733116B9EF3}" type="datetimeFigureOut">
              <a:rPr lang="en-GB" smtClean="0"/>
              <a:t>15/10/2016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749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Level 4/5 Group 5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Joseph Barber, Bethany Cowle, </a:t>
            </a:r>
          </a:p>
          <a:p>
            <a:r>
              <a:rPr lang="en-GB" dirty="0" smtClean="0"/>
              <a:t>Courtney-Jade Pearson, Henry Smith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Emotion 2: Onism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 fontScale="92500"/>
          </a:bodyPr>
          <a:lstStyle/>
          <a:p>
            <a:pPr lvl="0"/>
            <a:r>
              <a:rPr lang="en-GB" sz="2400" dirty="0"/>
              <a:t>The frustration of being stuck in just one body that inhabits only one place at a time. </a:t>
            </a:r>
            <a:endParaRPr lang="en-GB" sz="2400" dirty="0" smtClean="0"/>
          </a:p>
          <a:p>
            <a:pPr lvl="0"/>
            <a:endParaRPr lang="en-GB" sz="2400" dirty="0" smtClean="0"/>
          </a:p>
          <a:p>
            <a:pPr lvl="0"/>
            <a:r>
              <a:rPr lang="en-GB" sz="2400" dirty="0" smtClean="0"/>
              <a:t>Why?</a:t>
            </a:r>
          </a:p>
          <a:p>
            <a:pPr lvl="0"/>
            <a:endParaRPr lang="en-GB" sz="2400" dirty="0" smtClean="0"/>
          </a:p>
          <a:p>
            <a:pPr lvl="0"/>
            <a:r>
              <a:rPr lang="en-GB" sz="2400" dirty="0" smtClean="0"/>
              <a:t>Many different paths and options.</a:t>
            </a:r>
          </a:p>
          <a:p>
            <a:pPr lvl="0"/>
            <a:r>
              <a:rPr lang="en-GB" sz="2400" dirty="0" smtClean="0"/>
              <a:t>Applies to the mechanics and gameplay.  </a:t>
            </a:r>
          </a:p>
          <a:p>
            <a:pPr lvl="0"/>
            <a:endParaRPr lang="en-US" sz="2400" dirty="0"/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679700"/>
            <a:ext cx="195072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63800"/>
            <a:ext cx="6345260" cy="3530600"/>
          </a:xfrm>
        </p:spPr>
        <p:txBody>
          <a:bodyPr>
            <a:normAutofit lnSpcReduction="10000"/>
          </a:bodyPr>
          <a:lstStyle/>
          <a:p>
            <a:r>
              <a:rPr lang="en-GB" sz="2200" dirty="0" smtClean="0"/>
              <a:t>Build narrative as you play.</a:t>
            </a:r>
          </a:p>
          <a:p>
            <a:endParaRPr lang="en-GB" sz="2200" dirty="0"/>
          </a:p>
          <a:p>
            <a:r>
              <a:rPr lang="en-GB" sz="2200" dirty="0" smtClean="0"/>
              <a:t>Collecting memories.</a:t>
            </a:r>
          </a:p>
          <a:p>
            <a:endParaRPr lang="en-GB" sz="2200" dirty="0"/>
          </a:p>
          <a:p>
            <a:r>
              <a:rPr lang="en-GB" sz="2200" dirty="0" smtClean="0"/>
              <a:t>Character feels emotions along with the player.</a:t>
            </a:r>
          </a:p>
          <a:p>
            <a:endParaRPr lang="en-GB" sz="2200" dirty="0"/>
          </a:p>
          <a:p>
            <a:r>
              <a:rPr lang="en-GB" sz="2200" dirty="0" smtClean="0"/>
              <a:t>Monachopsis in narrative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 boards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4591467"/>
            <a:ext cx="3733802" cy="2211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1" y="2023158"/>
            <a:ext cx="3733801" cy="2412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30" y="2023158"/>
            <a:ext cx="3860371" cy="24127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30" y="4577171"/>
            <a:ext cx="3860371" cy="2225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 boards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207911"/>
            <a:ext cx="4838486" cy="2003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93" y="2195211"/>
            <a:ext cx="4136473" cy="20036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4200704"/>
            <a:ext cx="4586292" cy="24140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93" y="4189729"/>
            <a:ext cx="4136473" cy="242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 style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636963"/>
            <a:ext cx="3644900" cy="24384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" y="3524252"/>
            <a:ext cx="3333748" cy="3333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71" y="3947130"/>
            <a:ext cx="4467229" cy="29108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" y="1636963"/>
            <a:ext cx="4152900" cy="23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135</TotalTime>
  <Words>69</Words>
  <Application>Microsoft Macintosh PowerPoint</Application>
  <PresentationFormat>On-screen Show (4:3)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Century Gothic</vt:lpstr>
      <vt:lpstr>Wingdings 3</vt:lpstr>
      <vt:lpstr>Arial</vt:lpstr>
      <vt:lpstr>Ion Boardroom</vt:lpstr>
      <vt:lpstr>Level 4/5 Group 5</vt:lpstr>
      <vt:lpstr>Emotion 2: Onism</vt:lpstr>
      <vt:lpstr>Narrative</vt:lpstr>
      <vt:lpstr>Mood boards</vt:lpstr>
      <vt:lpstr>Mood boards</vt:lpstr>
      <vt:lpstr>Art style</vt:lpstr>
    </vt:vector>
  </TitlesOfParts>
  <Company>University Campus Suffolk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5</dc:title>
  <dc:creator>Games</dc:creator>
  <cp:lastModifiedBy>Henry Smith (s182668)</cp:lastModifiedBy>
  <cp:revision>17</cp:revision>
  <dcterms:created xsi:type="dcterms:W3CDTF">2016-10-12T09:07:10Z</dcterms:created>
  <dcterms:modified xsi:type="dcterms:W3CDTF">2016-10-15T15:52:32Z</dcterms:modified>
</cp:coreProperties>
</file>